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712" y="-8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2135-C625-4F35-B5B4-0F9E80B0D8F0}" type="datetimeFigureOut">
              <a:rPr lang="fr-CH" smtClean="0"/>
              <a:t>15.02.2017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7F1B-DF36-492F-B546-69A963FA85F2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09750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2135-C625-4F35-B5B4-0F9E80B0D8F0}" type="datetimeFigureOut">
              <a:rPr lang="fr-CH" smtClean="0"/>
              <a:t>15.02.2017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7F1B-DF36-492F-B546-69A963FA85F2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47918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2135-C625-4F35-B5B4-0F9E80B0D8F0}" type="datetimeFigureOut">
              <a:rPr lang="fr-CH" smtClean="0"/>
              <a:t>15.02.2017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7F1B-DF36-492F-B546-69A963FA85F2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80646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2135-C625-4F35-B5B4-0F9E80B0D8F0}" type="datetimeFigureOut">
              <a:rPr lang="fr-CH" smtClean="0"/>
              <a:t>15.02.2017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7F1B-DF36-492F-B546-69A963FA85F2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91839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2135-C625-4F35-B5B4-0F9E80B0D8F0}" type="datetimeFigureOut">
              <a:rPr lang="fr-CH" smtClean="0"/>
              <a:t>15.02.2017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7F1B-DF36-492F-B546-69A963FA85F2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57890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2135-C625-4F35-B5B4-0F9E80B0D8F0}" type="datetimeFigureOut">
              <a:rPr lang="fr-CH" smtClean="0"/>
              <a:t>15.02.2017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7F1B-DF36-492F-B546-69A963FA85F2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79653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2135-C625-4F35-B5B4-0F9E80B0D8F0}" type="datetimeFigureOut">
              <a:rPr lang="fr-CH" smtClean="0"/>
              <a:t>15.02.2017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7F1B-DF36-492F-B546-69A963FA85F2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48263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2135-C625-4F35-B5B4-0F9E80B0D8F0}" type="datetimeFigureOut">
              <a:rPr lang="fr-CH" smtClean="0"/>
              <a:t>15.02.2017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7F1B-DF36-492F-B546-69A963FA85F2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3095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2135-C625-4F35-B5B4-0F9E80B0D8F0}" type="datetimeFigureOut">
              <a:rPr lang="fr-CH" smtClean="0"/>
              <a:t>15.02.2017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7F1B-DF36-492F-B546-69A963FA85F2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79881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2135-C625-4F35-B5B4-0F9E80B0D8F0}" type="datetimeFigureOut">
              <a:rPr lang="fr-CH" smtClean="0"/>
              <a:t>15.02.2017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7F1B-DF36-492F-B546-69A963FA85F2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75204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2135-C625-4F35-B5B4-0F9E80B0D8F0}" type="datetimeFigureOut">
              <a:rPr lang="fr-CH" smtClean="0"/>
              <a:t>15.02.2017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7F1B-DF36-492F-B546-69A963FA85F2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66867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22135-C625-4F35-B5B4-0F9E80B0D8F0}" type="datetimeFigureOut">
              <a:rPr lang="fr-CH" smtClean="0"/>
              <a:t>15.02.2017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77F1B-DF36-492F-B546-69A963FA85F2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95396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Users\Joana\EMG Brain Amp Sylvain\biopac_1t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816" y="0"/>
            <a:ext cx="6400800" cy="334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Users\Joana\EMG Brain Amp Sylvain\brainamp_1t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486259"/>
            <a:ext cx="6400800" cy="334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11560" y="1276518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200" dirty="0" smtClean="0"/>
              <a:t>BIOPAC</a:t>
            </a:r>
            <a:endParaRPr lang="fr-CH" sz="3200" dirty="0"/>
          </a:p>
        </p:txBody>
      </p:sp>
      <p:sp>
        <p:nvSpPr>
          <p:cNvPr id="10" name="ZoneTexte 9"/>
          <p:cNvSpPr txBox="1"/>
          <p:nvPr/>
        </p:nvSpPr>
        <p:spPr>
          <a:xfrm>
            <a:off x="645592" y="4621192"/>
            <a:ext cx="20162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200" dirty="0" smtClean="0"/>
              <a:t>BRAIN AMP</a:t>
            </a:r>
            <a:endParaRPr lang="fr-CH" sz="3200" dirty="0"/>
          </a:p>
        </p:txBody>
      </p:sp>
      <p:sp>
        <p:nvSpPr>
          <p:cNvPr id="6" name="ZoneTexte 5"/>
          <p:cNvSpPr txBox="1"/>
          <p:nvPr/>
        </p:nvSpPr>
        <p:spPr>
          <a:xfrm>
            <a:off x="4932040" y="321297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dirty="0" smtClean="0"/>
              <a:t>1 volume</a:t>
            </a:r>
            <a:endParaRPr lang="fr-CH" dirty="0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3491880" y="3212976"/>
            <a:ext cx="489654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19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Users\Joana\EMG Brain Amp Sylvain\brainamp_1conca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538299"/>
            <a:ext cx="6400800" cy="334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Users\Joana\EMG Brain Amp Sylvain\Biopac_1conca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-27384"/>
            <a:ext cx="6400800" cy="334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11560" y="1276518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200" dirty="0" smtClean="0"/>
              <a:t>BIOPAC</a:t>
            </a:r>
            <a:endParaRPr lang="fr-CH" sz="3200" dirty="0"/>
          </a:p>
        </p:txBody>
      </p:sp>
      <p:sp>
        <p:nvSpPr>
          <p:cNvPr id="10" name="ZoneTexte 9"/>
          <p:cNvSpPr txBox="1"/>
          <p:nvPr/>
        </p:nvSpPr>
        <p:spPr>
          <a:xfrm>
            <a:off x="645592" y="4621192"/>
            <a:ext cx="20162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200" dirty="0" smtClean="0"/>
              <a:t>BRAIN AMP</a:t>
            </a:r>
            <a:endParaRPr lang="fr-CH" sz="3200" dirty="0"/>
          </a:p>
        </p:txBody>
      </p:sp>
      <p:sp>
        <p:nvSpPr>
          <p:cNvPr id="6" name="ZoneTexte 5"/>
          <p:cNvSpPr txBox="1"/>
          <p:nvPr/>
        </p:nvSpPr>
        <p:spPr>
          <a:xfrm>
            <a:off x="4932040" y="321297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dirty="0" smtClean="0"/>
              <a:t>1 groupe de 6 slices </a:t>
            </a:r>
            <a:endParaRPr lang="fr-CH" dirty="0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3491880" y="3212976"/>
            <a:ext cx="489654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0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11560" y="1276518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200" dirty="0" smtClean="0"/>
              <a:t>BIOPAC</a:t>
            </a:r>
            <a:endParaRPr lang="fr-CH" sz="3200" dirty="0"/>
          </a:p>
        </p:txBody>
      </p:sp>
      <p:sp>
        <p:nvSpPr>
          <p:cNvPr id="10" name="ZoneTexte 9"/>
          <p:cNvSpPr txBox="1"/>
          <p:nvPr/>
        </p:nvSpPr>
        <p:spPr>
          <a:xfrm>
            <a:off x="645592" y="4621192"/>
            <a:ext cx="20162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200" dirty="0" smtClean="0"/>
              <a:t>BRAIN AMP</a:t>
            </a:r>
            <a:endParaRPr lang="fr-CH" sz="3200" dirty="0"/>
          </a:p>
        </p:txBody>
      </p:sp>
      <p:pic>
        <p:nvPicPr>
          <p:cNvPr id="3074" name="Picture 2" descr="F:\Users\Joana\EMG Brain Amp Sylvain\Biopac_zoom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2" y="0"/>
            <a:ext cx="6400800" cy="334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Users\Joana\EMG Brain Amp Sylvain\brainamp_zoom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2" y="3538299"/>
            <a:ext cx="6400800" cy="334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0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16</Words>
  <Application>Microsoft Office PowerPoint</Application>
  <PresentationFormat>Affichage à l'écran (4:3)</PresentationFormat>
  <Paragraphs>8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Présentation PowerPoint</vt:lpstr>
      <vt:lpstr>Présentation PowerPoint</vt:lpstr>
      <vt:lpstr>Présentation PowerPoint</vt:lpstr>
    </vt:vector>
  </TitlesOfParts>
  <Company>Université de Genève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Frédéric Grouiller</dc:creator>
  <cp:lastModifiedBy>Frédéric Grouiller</cp:lastModifiedBy>
  <cp:revision>2</cp:revision>
  <dcterms:created xsi:type="dcterms:W3CDTF">2017-02-15T14:24:00Z</dcterms:created>
  <dcterms:modified xsi:type="dcterms:W3CDTF">2017-02-15T14:34:28Z</dcterms:modified>
</cp:coreProperties>
</file>